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56" y="170080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056" y="54868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04056" y="6597932"/>
            <a:ext cx="8639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1545" y="6165304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33</cp:revision>
  <dcterms:created xsi:type="dcterms:W3CDTF">2014-04-01T16:35:38Z</dcterms:created>
  <dcterms:modified xsi:type="dcterms:W3CDTF">2016-04-18T04:36:53Z</dcterms:modified>
</cp:coreProperties>
</file>