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987574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664245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4/25/2016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hlinkClick r:id="rId2"/>
          </p:cNvPr>
          <p:cNvSpPr txBox="1"/>
          <p:nvPr/>
        </p:nvSpPr>
        <p:spPr>
          <a:xfrm>
            <a:off x="0" y="4912893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4124586" y="4553606"/>
            <a:ext cx="894828" cy="219912"/>
            <a:chOff x="3275856" y="1242391"/>
            <a:chExt cx="1656184" cy="407020"/>
          </a:xfrm>
        </p:grpSpPr>
        <p:sp>
          <p:nvSpPr>
            <p:cNvPr id="19" name="Rounded Rectangle 1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2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1" name="TextBox 20"/>
          <p:cNvSpPr txBox="1"/>
          <p:nvPr/>
        </p:nvSpPr>
        <p:spPr>
          <a:xfrm>
            <a:off x="0" y="4053438"/>
            <a:ext cx="9144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1"/>
          <p:cNvSpPr txBox="1">
            <a:spLocks noChangeArrowheads="1"/>
          </p:cNvSpPr>
          <p:nvPr/>
        </p:nvSpPr>
        <p:spPr bwMode="auto">
          <a:xfrm>
            <a:off x="0" y="3549382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23" name="TextBox 1"/>
          <p:cNvSpPr txBox="1">
            <a:spLocks noChangeArrowheads="1"/>
          </p:cNvSpPr>
          <p:nvPr/>
        </p:nvSpPr>
        <p:spPr bwMode="auto">
          <a:xfrm>
            <a:off x="3844300" y="1567830"/>
            <a:ext cx="144016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400" b="1" dirty="0" smtClean="0">
                <a:solidFill>
                  <a:schemeClr val="bg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Fresh</a:t>
            </a:r>
            <a:br>
              <a:rPr lang="en-US" altLang="ko-KR" sz="2400" b="1" dirty="0" smtClean="0">
                <a:solidFill>
                  <a:schemeClr val="bg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</a:br>
            <a:r>
              <a:rPr lang="en-US" altLang="ko-KR" sz="2400" b="1" dirty="0" smtClean="0">
                <a:solidFill>
                  <a:schemeClr val="bg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Food</a:t>
            </a:r>
            <a:endParaRPr lang="en-US" altLang="ko-KR" sz="2400" b="1" dirty="0" smtClean="0">
              <a:solidFill>
                <a:schemeClr val="bg2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291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29</cp:revision>
  <dcterms:created xsi:type="dcterms:W3CDTF">2014-04-01T16:27:38Z</dcterms:created>
  <dcterms:modified xsi:type="dcterms:W3CDTF">2016-04-25T00:37:57Z</dcterms:modified>
</cp:coreProperties>
</file>