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604116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457798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84197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3655774" y="2289713"/>
            <a:ext cx="1800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Fresh</a:t>
            </a:r>
            <a:br>
              <a:rPr lang="en-US" altLang="ko-KR" sz="32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</a:br>
            <a:r>
              <a:rPr lang="en-US" altLang="ko-KR" sz="3200" b="1" dirty="0" smtClean="0">
                <a:solidFill>
                  <a:schemeClr val="bg2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Food</a:t>
            </a:r>
            <a:endParaRPr lang="en-US" altLang="ko-KR" sz="3200" b="1" dirty="0" smtClean="0">
              <a:solidFill>
                <a:schemeClr val="bg2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359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35</cp:revision>
  <dcterms:created xsi:type="dcterms:W3CDTF">2014-04-01T16:35:38Z</dcterms:created>
  <dcterms:modified xsi:type="dcterms:W3CDTF">2016-04-25T00:31:21Z</dcterms:modified>
</cp:coreProperties>
</file>