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016993" y="6041166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extBox 19"/>
          <p:cNvSpPr txBox="1"/>
          <p:nvPr/>
        </p:nvSpPr>
        <p:spPr>
          <a:xfrm>
            <a:off x="0" y="5457798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1"/>
          <p:cNvSpPr txBox="1">
            <a:spLocks noChangeArrowheads="1"/>
          </p:cNvSpPr>
          <p:nvPr/>
        </p:nvSpPr>
        <p:spPr bwMode="auto">
          <a:xfrm>
            <a:off x="0" y="4841978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22" name="TextBox 1"/>
          <p:cNvSpPr txBox="1">
            <a:spLocks noChangeArrowheads="1"/>
          </p:cNvSpPr>
          <p:nvPr/>
        </p:nvSpPr>
        <p:spPr bwMode="auto">
          <a:xfrm>
            <a:off x="3655774" y="2289713"/>
            <a:ext cx="1800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Fresh</a:t>
            </a:r>
            <a:br>
              <a:rPr lang="en-US" altLang="ko-KR" sz="3200" b="1" dirty="0" smtClean="0">
                <a:solidFill>
                  <a:schemeClr val="bg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</a:br>
            <a:r>
              <a:rPr lang="en-US" altLang="ko-KR" sz="3200" b="1" dirty="0" smtClean="0">
                <a:solidFill>
                  <a:schemeClr val="bg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Food</a:t>
            </a:r>
            <a:endParaRPr lang="en-US" altLang="ko-KR" sz="3200" b="1" dirty="0" smtClean="0">
              <a:solidFill>
                <a:schemeClr val="bg2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359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35</cp:revision>
  <dcterms:created xsi:type="dcterms:W3CDTF">2014-04-01T16:35:38Z</dcterms:created>
  <dcterms:modified xsi:type="dcterms:W3CDTF">2016-04-25T00:31:21Z</dcterms:modified>
</cp:coreProperties>
</file>