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125" y="541183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4125" y="425970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63882" y="6597932"/>
            <a:ext cx="8780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740352" y="260648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2016-04-11T06:20:06Z</dcterms:modified>
</cp:coreProperties>
</file>