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8008" y="2060848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8008" y="908720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98008" y="6597932"/>
            <a:ext cx="87459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98008" y="6186991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34</cp:revision>
  <dcterms:created xsi:type="dcterms:W3CDTF">2014-04-01T16:35:38Z</dcterms:created>
  <dcterms:modified xsi:type="dcterms:W3CDTF">2016-04-04T05:42:34Z</dcterms:modified>
</cp:coreProperties>
</file>