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008" y="206084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8008" y="90872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8008" y="6597932"/>
            <a:ext cx="8745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8008" y="6186991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2016-04-04T05:42:34Z</dcterms:modified>
</cp:coreProperties>
</file>