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5720" y="3933056"/>
            <a:ext cx="9156568" cy="2737892"/>
          </a:xfrm>
          <a:custGeom>
            <a:avLst/>
            <a:gdLst/>
            <a:ahLst/>
            <a:cxnLst/>
            <a:rect l="l" t="t" r="r" b="b"/>
            <a:pathLst>
              <a:path w="9156568" h="2737892">
                <a:moveTo>
                  <a:pt x="7646851" y="255"/>
                </a:moveTo>
                <a:cubicBezTo>
                  <a:pt x="8192953" y="-4728"/>
                  <a:pt x="8727221" y="62541"/>
                  <a:pt x="9156568" y="262249"/>
                </a:cubicBezTo>
                <a:lnTo>
                  <a:pt x="9156568" y="2737892"/>
                </a:lnTo>
                <a:cubicBezTo>
                  <a:pt x="7687472" y="2298212"/>
                  <a:pt x="6426270" y="2130232"/>
                  <a:pt x="4558673" y="2597178"/>
                </a:cubicBezTo>
                <a:cubicBezTo>
                  <a:pt x="2940483" y="2862354"/>
                  <a:pt x="1257565" y="2679474"/>
                  <a:pt x="9247" y="2267994"/>
                </a:cubicBezTo>
                <a:lnTo>
                  <a:pt x="0" y="55146"/>
                </a:lnTo>
                <a:cubicBezTo>
                  <a:pt x="1479488" y="795810"/>
                  <a:pt x="3646679" y="802063"/>
                  <a:pt x="5131974" y="393474"/>
                </a:cubicBezTo>
                <a:cubicBezTo>
                  <a:pt x="5661739" y="247742"/>
                  <a:pt x="6673108" y="9140"/>
                  <a:pt x="7646851" y="255"/>
                </a:cubicBezTo>
                <a:close/>
              </a:path>
            </a:pathLst>
          </a:custGeom>
          <a:gradFill flip="none" rotWithShape="1">
            <a:gsLst>
              <a:gs pos="63000">
                <a:srgbClr val="984807">
                  <a:alpha val="72000"/>
                </a:srgbClr>
              </a:gs>
              <a:gs pos="17000">
                <a:schemeClr val="accent6">
                  <a:lumMod val="50000"/>
                  <a:alpha val="0"/>
                </a:schemeClr>
              </a:gs>
              <a:gs pos="100000">
                <a:schemeClr val="accent6">
                  <a:lumMod val="50000"/>
                  <a:alpha val="49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3264408" y="4120799"/>
            <a:ext cx="5879592" cy="771241"/>
          </a:xfrm>
          <a:custGeom>
            <a:avLst/>
            <a:gdLst/>
            <a:ahLst/>
            <a:cxnLst/>
            <a:rect l="l" t="t" r="r" b="b"/>
            <a:pathLst>
              <a:path w="5879592" h="771241">
                <a:moveTo>
                  <a:pt x="4502326" y="89"/>
                </a:moveTo>
                <a:cubicBezTo>
                  <a:pt x="5100769" y="-3908"/>
                  <a:pt x="5440096" y="126384"/>
                  <a:pt x="5879592" y="262574"/>
                </a:cubicBezTo>
                <a:lnTo>
                  <a:pt x="5879592" y="663466"/>
                </a:lnTo>
                <a:cubicBezTo>
                  <a:pt x="4737604" y="209229"/>
                  <a:pt x="4256550" y="99260"/>
                  <a:pt x="2825496" y="405481"/>
                </a:cubicBezTo>
                <a:cubicBezTo>
                  <a:pt x="1795272" y="606649"/>
                  <a:pt x="966216" y="771241"/>
                  <a:pt x="0" y="771241"/>
                </a:cubicBezTo>
                <a:cubicBezTo>
                  <a:pt x="1213104" y="704185"/>
                  <a:pt x="2316480" y="326233"/>
                  <a:pt x="3474720" y="103729"/>
                </a:cubicBezTo>
                <a:cubicBezTo>
                  <a:pt x="3895725" y="32292"/>
                  <a:pt x="4226540" y="1931"/>
                  <a:pt x="4502326" y="89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50686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35473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452320" y="404664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2016-04-12T01:13:25Z</dcterms:modified>
</cp:coreProperties>
</file>