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0"/>
            <a:ext cx="9144000" cy="1124744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644008" y="332656"/>
            <a:ext cx="4499992" cy="2708224"/>
          </a:xfrm>
          <a:custGeom>
            <a:avLst/>
            <a:gdLst/>
            <a:ahLst/>
            <a:cxnLst/>
            <a:rect l="l" t="t" r="r" b="b"/>
            <a:pathLst>
              <a:path w="4499992" h="2708224">
                <a:moveTo>
                  <a:pt x="134842" y="0"/>
                </a:moveTo>
                <a:lnTo>
                  <a:pt x="4499992" y="0"/>
                </a:lnTo>
                <a:lnTo>
                  <a:pt x="4499992" y="2708224"/>
                </a:lnTo>
                <a:lnTo>
                  <a:pt x="134842" y="2708224"/>
                </a:lnTo>
                <a:cubicBezTo>
                  <a:pt x="60371" y="2708224"/>
                  <a:pt x="0" y="2647853"/>
                  <a:pt x="0" y="2573382"/>
                </a:cubicBezTo>
                <a:lnTo>
                  <a:pt x="0" y="134842"/>
                </a:lnTo>
                <a:cubicBezTo>
                  <a:pt x="0" y="60371"/>
                  <a:pt x="60371" y="0"/>
                  <a:pt x="134842" y="0"/>
                </a:cubicBezTo>
                <a:close/>
              </a:path>
            </a:pathLst>
          </a:custGeom>
          <a:solidFill>
            <a:schemeClr val="accent1"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4031940" y="2420888"/>
            <a:ext cx="1224136" cy="122413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4647506" y="1968962"/>
            <a:ext cx="4244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647506" y="816834"/>
            <a:ext cx="424497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146063" y="2918503"/>
            <a:ext cx="995917" cy="244755"/>
            <a:chOff x="3275856" y="1242391"/>
            <a:chExt cx="1656184" cy="407020"/>
          </a:xfrm>
        </p:grpSpPr>
        <p:sp>
          <p:nvSpPr>
            <p:cNvPr id="18" name="Rounded Rectangle 17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9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35</cp:revision>
  <dcterms:created xsi:type="dcterms:W3CDTF">2014-04-01T16:35:38Z</dcterms:created>
  <dcterms:modified xsi:type="dcterms:W3CDTF">2016-04-04T06:28:02Z</dcterms:modified>
</cp:coreProperties>
</file>