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9541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21982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40352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2016-04-18T04:54:23Z</dcterms:modified>
</cp:coreProperties>
</file>