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84765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69552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596336" y="332656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2016-04-18T04:53:12Z</dcterms:modified>
</cp:coreProperties>
</file>