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2793" y="4255516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2792" y="3279923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53770" y="4844068"/>
            <a:ext cx="84301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956376" y="195486"/>
            <a:ext cx="937514" cy="230402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2016-04-05T06:36:27Z</dcterms:modified>
</cp:coreProperties>
</file>