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91966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76753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28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740352" y="260648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2016-04-05T06:35:08Z</dcterms:modified>
</cp:coreProperties>
</file>