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5919663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4767535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23528" y="6597932"/>
            <a:ext cx="88204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740352" y="260648"/>
            <a:ext cx="1110013" cy="272795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2016-04-05T06:35:08Z</dcterms:modified>
</cp:coreProperties>
</file>