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877272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725144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73947" y="332656"/>
            <a:ext cx="1110013" cy="272795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33</cp:revision>
  <dcterms:created xsi:type="dcterms:W3CDTF">2014-04-01T16:35:38Z</dcterms:created>
  <dcterms:modified xsi:type="dcterms:W3CDTF">2016-04-12T01:14:52Z</dcterms:modified>
</cp:coreProperties>
</file>