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26742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29183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23928" y="4697150"/>
            <a:ext cx="48600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4213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2016-04-25T00:22:16Z</dcterms:modified>
</cp:coreProperties>
</file>