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8" y="594928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479715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032448" y="6411145"/>
            <a:ext cx="4788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10459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2016-04-25T00:20:42Z</dcterms:modified>
</cp:coreProperties>
</file>