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32448" y="5949280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032448" y="4797152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032448" y="6411145"/>
            <a:ext cx="47880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710459" y="332656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2016-04-25T00:20:42Z</dcterms:modified>
</cp:coreProperties>
</file>