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80112" y="3676962"/>
            <a:ext cx="3563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580112" y="2668850"/>
            <a:ext cx="3563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5580112" y="6597932"/>
            <a:ext cx="35638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73947" y="332656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33</cp:revision>
  <dcterms:created xsi:type="dcterms:W3CDTF">2014-04-01T16:35:38Z</dcterms:created>
  <dcterms:modified xsi:type="dcterms:W3CDTF">2016-04-12T00:19:35Z</dcterms:modified>
</cp:coreProperties>
</file>