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80526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465313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6597932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12360" y="332656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2016-04-05T06:26:45Z</dcterms:modified>
</cp:coreProperties>
</file>