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0" y="3848182"/>
            <a:ext cx="4463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2696054"/>
            <a:ext cx="44634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596336" y="332656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4460967" y="2833058"/>
            <a:ext cx="92248" cy="1399282"/>
            <a:chOff x="4460967" y="2833058"/>
            <a:chExt cx="92248" cy="1399282"/>
          </a:xfrm>
        </p:grpSpPr>
        <p:sp>
          <p:nvSpPr>
            <p:cNvPr id="2" name="Rectangle 1"/>
            <p:cNvSpPr/>
            <p:nvPr/>
          </p:nvSpPr>
          <p:spPr>
            <a:xfrm>
              <a:off x="4507496" y="2833058"/>
              <a:ext cx="45719" cy="13992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60967" y="2833058"/>
              <a:ext cx="45719" cy="1399282"/>
            </a:xfrm>
            <a:prstGeom prst="rect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2016-04-05T06:31:36Z</dcterms:modified>
</cp:coreProperties>
</file>