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9768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3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824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440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716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091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9144000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95536" y="1131590"/>
            <a:ext cx="8496944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405880" y="1808261"/>
            <a:ext cx="8496944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46943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884466"/>
          </a:xfrm>
          <a:prstGeom prst="rect">
            <a:avLst/>
          </a:prstGeom>
        </p:spPr>
        <p:txBody>
          <a:bodyPr anchor="ctr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979712" y="987574"/>
            <a:ext cx="6912768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1990056" y="1664245"/>
            <a:ext cx="6912768" cy="2995737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22808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959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133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431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02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794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510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391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ctr" defTabSz="914400" rtl="0" eaLnBrk="1" latinLnBrk="1" hangingPunct="1">
        <a:spcBef>
          <a:spcPct val="0"/>
        </a:spcBef>
        <a:buNone/>
        <a:defRPr sz="36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37D59-5EDB-4C39-B697-625748F703B6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31DC1F-5561-484E-AB46-68C682854F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39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44009" y="2765777"/>
            <a:ext cx="424847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44008" y="1790184"/>
            <a:ext cx="424847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4844068"/>
            <a:ext cx="8892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7861491" y="267494"/>
            <a:ext cx="937514" cy="230402"/>
            <a:chOff x="3275856" y="1242391"/>
            <a:chExt cx="1656184" cy="407020"/>
          </a:xfrm>
        </p:grpSpPr>
        <p:sp>
          <p:nvSpPr>
            <p:cNvPr id="12" name="Rounded Rectangle 1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03447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Click to edit text styles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- Widescreen(16:9)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altLang="ko-KR" dirty="0"/>
              <a:t>Free PPT _ Click to add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594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</a:t>
            </a:r>
            <a:r>
              <a:rPr lang="en-US" altLang="ko-KR" b="1" dirty="0" smtClean="0"/>
              <a:t>edit text styles </a:t>
            </a:r>
            <a:r>
              <a:rPr lang="en-US" b="1" dirty="0" smtClean="0"/>
              <a:t>- </a:t>
            </a:r>
            <a:r>
              <a:rPr lang="en-US" b="1" dirty="0"/>
              <a:t>Widescreen(16:9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107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290</Words>
  <Application>Microsoft Office PowerPoint</Application>
  <PresentationFormat>On-screen Show (16:9)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28</cp:revision>
  <dcterms:created xsi:type="dcterms:W3CDTF">2014-04-01T16:27:38Z</dcterms:created>
  <dcterms:modified xsi:type="dcterms:W3CDTF">2016-04-11T05:31:03Z</dcterms:modified>
</cp:coreProperties>
</file>