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6237312"/>
            <a:ext cx="9144000" cy="62068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017439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5301208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5536" y="4149080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395536" y="6453336"/>
            <a:ext cx="874846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7826942" y="204615"/>
            <a:ext cx="1110013" cy="272795"/>
            <a:chOff x="3275856" y="1242391"/>
            <a:chExt cx="1656184" cy="407020"/>
          </a:xfrm>
        </p:grpSpPr>
        <p:sp>
          <p:nvSpPr>
            <p:cNvPr id="15" name="Rounded Rectangle 14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6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33</cp:revision>
  <dcterms:created xsi:type="dcterms:W3CDTF">2014-04-01T16:35:38Z</dcterms:created>
  <dcterms:modified xsi:type="dcterms:W3CDTF">2016-03-29T06:21:19Z</dcterms:modified>
</cp:coreProperties>
</file>