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017439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4016993" y="6207923"/>
            <a:ext cx="1110013" cy="272795"/>
            <a:chOff x="3275856" y="1242391"/>
            <a:chExt cx="1656184" cy="407020"/>
          </a:xfrm>
        </p:grpSpPr>
        <p:sp>
          <p:nvSpPr>
            <p:cNvPr id="18" name="Rounded Rectangle 17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9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extBox 19"/>
          <p:cNvSpPr txBox="1"/>
          <p:nvPr/>
        </p:nvSpPr>
        <p:spPr>
          <a:xfrm>
            <a:off x="0" y="5634494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0" y="505843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358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2016-04-04T05:45:22Z</dcterms:modified>
</cp:coreProperties>
</file>