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33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170256" y="4606534"/>
            <a:ext cx="803488" cy="197464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4084340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3585953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2016-04-05T06:41:12Z</dcterms:modified>
</cp:coreProperties>
</file>