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17439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3883" y="18922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16993" y="5834881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530120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472514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2016-04-05T06:38:45Z</dcterms:modified>
</cp:coreProperties>
</file>