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573952" y="1619656"/>
            <a:ext cx="1782201" cy="2777158"/>
          </a:xfrm>
          <a:custGeom>
            <a:avLst/>
            <a:gdLst>
              <a:gd name="connsiteX0" fmla="*/ 0 w 2376561"/>
              <a:gd name="connsiteY0" fmla="*/ 0 h 2447974"/>
              <a:gd name="connsiteX1" fmla="*/ 2376561 w 2376561"/>
              <a:gd name="connsiteY1" fmla="*/ 0 h 2447974"/>
              <a:gd name="connsiteX2" fmla="*/ 2376561 w 2376561"/>
              <a:gd name="connsiteY2" fmla="*/ 2447974 h 2447974"/>
              <a:gd name="connsiteX3" fmla="*/ 0 w 2376561"/>
              <a:gd name="connsiteY3" fmla="*/ 2447974 h 2447974"/>
              <a:gd name="connsiteX4" fmla="*/ 0 w 2376561"/>
              <a:gd name="connsiteY4" fmla="*/ 0 h 2447974"/>
              <a:gd name="connsiteX0" fmla="*/ 0 w 2376561"/>
              <a:gd name="connsiteY0" fmla="*/ 0 h 2447974"/>
              <a:gd name="connsiteX1" fmla="*/ 1599321 w 2376561"/>
              <a:gd name="connsiteY1" fmla="*/ 91440 h 2447974"/>
              <a:gd name="connsiteX2" fmla="*/ 2376561 w 2376561"/>
              <a:gd name="connsiteY2" fmla="*/ 2447974 h 2447974"/>
              <a:gd name="connsiteX3" fmla="*/ 0 w 2376561"/>
              <a:gd name="connsiteY3" fmla="*/ 2447974 h 2447974"/>
              <a:gd name="connsiteX4" fmla="*/ 0 w 2376561"/>
              <a:gd name="connsiteY4" fmla="*/ 0 h 2447974"/>
              <a:gd name="connsiteX0" fmla="*/ 0 w 2376561"/>
              <a:gd name="connsiteY0" fmla="*/ 9144 h 2457118"/>
              <a:gd name="connsiteX1" fmla="*/ 1709049 w 2376561"/>
              <a:gd name="connsiteY1" fmla="*/ 0 h 2457118"/>
              <a:gd name="connsiteX2" fmla="*/ 2376561 w 2376561"/>
              <a:gd name="connsiteY2" fmla="*/ 2457118 h 2457118"/>
              <a:gd name="connsiteX3" fmla="*/ 0 w 2376561"/>
              <a:gd name="connsiteY3" fmla="*/ 2457118 h 2457118"/>
              <a:gd name="connsiteX4" fmla="*/ 0 w 2376561"/>
              <a:gd name="connsiteY4" fmla="*/ 9144 h 2457118"/>
              <a:gd name="connsiteX0" fmla="*/ 45720 w 2422281"/>
              <a:gd name="connsiteY0" fmla="*/ 9144 h 2777158"/>
              <a:gd name="connsiteX1" fmla="*/ 1754769 w 2422281"/>
              <a:gd name="connsiteY1" fmla="*/ 0 h 2777158"/>
              <a:gd name="connsiteX2" fmla="*/ 2422281 w 2422281"/>
              <a:gd name="connsiteY2" fmla="*/ 2457118 h 2777158"/>
              <a:gd name="connsiteX3" fmla="*/ 0 w 2422281"/>
              <a:gd name="connsiteY3" fmla="*/ 2777158 h 2777158"/>
              <a:gd name="connsiteX4" fmla="*/ 45720 w 2422281"/>
              <a:gd name="connsiteY4" fmla="*/ 9144 h 2777158"/>
              <a:gd name="connsiteX0" fmla="*/ 45720 w 1754769"/>
              <a:gd name="connsiteY0" fmla="*/ 9144 h 2777158"/>
              <a:gd name="connsiteX1" fmla="*/ 1754769 w 1754769"/>
              <a:gd name="connsiteY1" fmla="*/ 0 h 2777158"/>
              <a:gd name="connsiteX2" fmla="*/ 1526169 w 1754769"/>
              <a:gd name="connsiteY2" fmla="*/ 2566846 h 2777158"/>
              <a:gd name="connsiteX3" fmla="*/ 0 w 1754769"/>
              <a:gd name="connsiteY3" fmla="*/ 2777158 h 2777158"/>
              <a:gd name="connsiteX4" fmla="*/ 45720 w 1754769"/>
              <a:gd name="connsiteY4" fmla="*/ 9144 h 2777158"/>
              <a:gd name="connsiteX0" fmla="*/ 45720 w 1782201"/>
              <a:gd name="connsiteY0" fmla="*/ 9144 h 2777158"/>
              <a:gd name="connsiteX1" fmla="*/ 1754769 w 1782201"/>
              <a:gd name="connsiteY1" fmla="*/ 0 h 2777158"/>
              <a:gd name="connsiteX2" fmla="*/ 1782201 w 1782201"/>
              <a:gd name="connsiteY2" fmla="*/ 2768014 h 2777158"/>
              <a:gd name="connsiteX3" fmla="*/ 0 w 1782201"/>
              <a:gd name="connsiteY3" fmla="*/ 2777158 h 2777158"/>
              <a:gd name="connsiteX4" fmla="*/ 45720 w 1782201"/>
              <a:gd name="connsiteY4" fmla="*/ 9144 h 2777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2201" h="2777158">
                <a:moveTo>
                  <a:pt x="45720" y="9144"/>
                </a:moveTo>
                <a:lnTo>
                  <a:pt x="1754769" y="0"/>
                </a:lnTo>
                <a:lnTo>
                  <a:pt x="1782201" y="2768014"/>
                </a:lnTo>
                <a:lnTo>
                  <a:pt x="0" y="2777158"/>
                </a:lnTo>
                <a:lnTo>
                  <a:pt x="45720" y="9144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altLang="ko-KR" dirty="0" smtClean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335699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22048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9389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683885" y="404664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34</cp:revision>
  <dcterms:created xsi:type="dcterms:W3CDTF">2014-04-01T16:35:38Z</dcterms:created>
  <dcterms:modified xsi:type="dcterms:W3CDTF">2016-04-18T04:52:19Z</dcterms:modified>
</cp:coreProperties>
</file>