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B4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3" y="2289864"/>
            <a:ext cx="475252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YOUR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PRESENTATION </a:t>
            </a:r>
            <a:r>
              <a:rPr kumimoji="0" lang="en-US" altLang="ko-KR" sz="1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HERE    </a:t>
            </a:r>
            <a:endParaRPr kumimoji="0" lang="en-US" altLang="ko-KR" sz="12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539552" y="1203598"/>
            <a:ext cx="475252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rgbClr val="0070C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ctr"/>
            <a:r>
              <a:rPr lang="en-US" altLang="ko-KR" sz="3200" b="1" dirty="0" smtClean="0">
                <a:solidFill>
                  <a:srgbClr val="0070C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7956376" y="267494"/>
            <a:ext cx="937514" cy="230402"/>
            <a:chOff x="3275856" y="1242391"/>
            <a:chExt cx="1656184" cy="407020"/>
          </a:xfrm>
        </p:grpSpPr>
        <p:sp>
          <p:nvSpPr>
            <p:cNvPr id="9" name="Rounded Rectangle 8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158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509</TotalTime>
  <Words>290</Words>
  <Application>Microsoft Office PowerPoint</Application>
  <PresentationFormat>On-screen Show (16:9)</PresentationFormat>
  <Paragraphs>20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28</cp:revision>
  <dcterms:created xsi:type="dcterms:W3CDTF">2014-04-01T16:27:38Z</dcterms:created>
  <dcterms:modified xsi:type="dcterms:W3CDTF">2016-04-05T06:25:25Z</dcterms:modified>
</cp:coreProperties>
</file>