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1" r:id="rId2"/>
  </p:sldMasterIdLst>
  <p:sldIdLst>
    <p:sldId id="256" r:id="rId3"/>
    <p:sldId id="257" r:id="rId4"/>
    <p:sldId id="259" r:id="rId5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89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-1541" y="-8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1.xml"/><Relationship Id="rId7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2918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688427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703500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23746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857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bg1"/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Free PPT _ Click to add title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4" name="Content Placeholder 2"/>
          <p:cNvSpPr>
            <a:spLocks noGrp="1"/>
          </p:cNvSpPr>
          <p:nvPr>
            <p:ph idx="10"/>
          </p:nvPr>
        </p:nvSpPr>
        <p:spPr>
          <a:xfrm>
            <a:off x="467544" y="2276872"/>
            <a:ext cx="8229600" cy="3600400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619672" y="0"/>
            <a:ext cx="7524328" cy="1069514"/>
          </a:xfrm>
          <a:prstGeom prst="rect">
            <a:avLst/>
          </a:prstGeom>
        </p:spPr>
        <p:txBody>
          <a:bodyPr anchor="ctr"/>
          <a:lstStyle>
            <a:lvl1pPr>
              <a:defRPr b="1" baseline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Free PPT _ Click to add title</a:t>
            </a:r>
            <a:endParaRPr lang="ko-KR" altLang="en-US" dirty="0"/>
          </a:p>
        </p:txBody>
      </p:sp>
      <p:sp>
        <p:nvSpPr>
          <p:cNvPr id="4" name="Content Placeholder 2"/>
          <p:cNvSpPr>
            <a:spLocks noGrp="1"/>
          </p:cNvSpPr>
          <p:nvPr>
            <p:ph idx="1"/>
          </p:nvPr>
        </p:nvSpPr>
        <p:spPr>
          <a:xfrm>
            <a:off x="2123728" y="1268760"/>
            <a:ext cx="6563072" cy="460648"/>
          </a:xfrm>
          <a:prstGeom prst="rect">
            <a:avLst/>
          </a:prstGeom>
        </p:spPr>
        <p:txBody>
          <a:bodyPr anchor="ctr"/>
          <a:lstStyle>
            <a:lvl1pPr marL="0" indent="0">
              <a:buNone/>
              <a:defRPr sz="200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/>
          </p:nvPr>
        </p:nvSpPr>
        <p:spPr>
          <a:xfrm>
            <a:off x="2134072" y="1844824"/>
            <a:ext cx="6563072" cy="4147865"/>
          </a:xfrm>
          <a:prstGeom prst="rect">
            <a:avLst/>
          </a:prstGeom>
        </p:spPr>
        <p:txBody>
          <a:bodyPr lIns="396000" anchor="t"/>
          <a:lstStyle>
            <a:lvl1pPr marL="0" indent="0">
              <a:buNone/>
              <a:defRPr sz="1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pPr lvl="0"/>
            <a:r>
              <a:rPr lang="en-US" altLang="ko-KR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3268185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60869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2866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7793322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7879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98114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811987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1.xml"/><Relationship Id="rId3" Type="http://schemas.openxmlformats.org/officeDocument/2006/relationships/slideLayout" Target="../slideLayouts/slideLayout6.xml"/><Relationship Id="rId7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.xml"/><Relationship Id="rId1" Type="http://schemas.openxmlformats.org/officeDocument/2006/relationships/slideLayout" Target="../slideLayouts/slideLayout4.xml"/><Relationship Id="rId6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4.xml"/><Relationship Id="rId5" Type="http://schemas.openxmlformats.org/officeDocument/2006/relationships/slideLayout" Target="../slideLayouts/slideLayout8.xml"/><Relationship Id="rId10" Type="http://schemas.openxmlformats.org/officeDocument/2006/relationships/slideLayout" Target="../slideLayouts/slideLayout13.xml"/><Relationship Id="rId4" Type="http://schemas.openxmlformats.org/officeDocument/2006/relationships/slideLayout" Target="../slideLayouts/slideLayout7.xml"/><Relationship Id="rId9" Type="http://schemas.openxmlformats.org/officeDocument/2006/relationships/slideLayout" Target="../slideLayouts/slideLayout1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8DCCD61-643D-44A5-A450-3A42A50CBC1E}" type="datetimeFigureOut">
              <a:rPr lang="en-US" smtClean="0"/>
              <a:t>4/5/2016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2F0832-F084-422D-97D1-AF848F4F2C3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8635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395536" y="2420888"/>
            <a:ext cx="4752528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0089E6"/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rgbClr val="0089E6"/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rgbClr val="0089E6"/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rgbClr val="0089E6"/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rgbClr val="0089E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rgbClr val="0089E6"/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rgbClr val="0089E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395536" y="1268760"/>
            <a:ext cx="4752528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altLang="ko-KR" sz="3600" b="1" dirty="0" smtClean="0">
                <a:solidFill>
                  <a:srgbClr val="0089E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pPr algn="ctr"/>
            <a:r>
              <a:rPr lang="en-US" altLang="ko-KR" sz="3600" b="1" dirty="0" smtClean="0">
                <a:solidFill>
                  <a:srgbClr val="0089E6"/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97932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bg1"/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bg1"/>
              </a:solidFill>
              <a:latin typeface="Arial" pitchFamily="34" charset="0"/>
              <a:cs typeface="Arial" pitchFamily="34" charset="0"/>
            </a:endParaRPr>
          </a:p>
        </p:txBody>
      </p:sp>
      <p:grpSp>
        <p:nvGrpSpPr>
          <p:cNvPr id="11" name="Group 10"/>
          <p:cNvGrpSpPr/>
          <p:nvPr/>
        </p:nvGrpSpPr>
        <p:grpSpPr>
          <a:xfrm>
            <a:off x="7740352" y="260648"/>
            <a:ext cx="1110013" cy="272795"/>
            <a:chOff x="3275856" y="1242391"/>
            <a:chExt cx="1656184" cy="407020"/>
          </a:xfrm>
        </p:grpSpPr>
        <p:sp>
          <p:nvSpPr>
            <p:cNvPr id="12" name="Rounded Rectangle 11"/>
            <p:cNvSpPr/>
            <p:nvPr/>
          </p:nvSpPr>
          <p:spPr>
            <a:xfrm>
              <a:off x="3275856" y="1242391"/>
              <a:ext cx="1656184" cy="407020"/>
            </a:xfrm>
            <a:prstGeom prst="roundRect">
              <a:avLst>
                <a:gd name="adj" fmla="val 50000"/>
              </a:avLst>
            </a:prstGeom>
            <a:solidFill>
              <a:schemeClr val="bg1"/>
            </a:solidFill>
            <a:ln w="15875">
              <a:solidFill>
                <a:schemeClr val="tx1">
                  <a:lumMod val="50000"/>
                  <a:lumOff val="5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pic>
          <p:nvPicPr>
            <p:cNvPr id="13" name="Picture 2" descr="E:\002-KIMS BUSINESS\007-01-ALLPPT.com\011-ALLPPT-LOGO\allppt-logo-e.png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BEBA8EAE-BF5A-486C-A8C5-ECC9F3942E4B}">
                  <a14:imgProps xmlns:a14="http://schemas.microsoft.com/office/drawing/2010/main">
                    <a14:imgLayer r:embed="rId4">
                      <a14:imgEffect>
                        <a14:brightnessContrast bright="-20000" contrast="40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3516120" y="1319622"/>
              <a:ext cx="1187245" cy="247343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(4:3)</a:t>
            </a:r>
            <a:endParaRPr lang="en-US" altLang="ko-KR" b="1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7" name="Content Placeholder 6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  <a:p>
            <a:endParaRPr lang="en-US" altLang="ko-KR" dirty="0" smtClean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 </a:t>
            </a:r>
            <a:r>
              <a:rPr lang="en-US" altLang="ko-KR" dirty="0"/>
              <a:t>Free PPT _ Click to add title</a:t>
            </a:r>
            <a:endParaRPr lang="ko-KR" altLang="en-US" dirty="0"/>
          </a:p>
        </p:txBody>
      </p:sp>
      <p:sp>
        <p:nvSpPr>
          <p:cNvPr id="12" name="Content Placeholder 1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b="1" dirty="0"/>
              <a:t>Click to edit Master text </a:t>
            </a:r>
            <a:r>
              <a:rPr lang="en-US" altLang="ko-KR" b="1" dirty="0" smtClean="0"/>
              <a:t>styles </a:t>
            </a:r>
            <a:r>
              <a:rPr lang="en-US" b="1" dirty="0" smtClean="0"/>
              <a:t>- 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Standard </a:t>
            </a:r>
            <a:r>
              <a:rPr lang="en-US" altLang="ko-KR" b="1" dirty="0">
                <a:latin typeface="Arial" pitchFamily="34" charset="0"/>
                <a:cs typeface="Arial" pitchFamily="34" charset="0"/>
              </a:rPr>
              <a:t>(4:3</a:t>
            </a:r>
            <a:r>
              <a:rPr lang="en-US" altLang="ko-KR" b="1" dirty="0" smtClean="0">
                <a:latin typeface="Arial" pitchFamily="34" charset="0"/>
                <a:cs typeface="Arial" pitchFamily="34" charset="0"/>
              </a:rPr>
              <a:t>)</a:t>
            </a:r>
            <a:endParaRPr lang="en-US" altLang="ko-KR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Content Placeholder 12"/>
          <p:cNvSpPr>
            <a:spLocks noGrp="1"/>
          </p:cNvSpPr>
          <p:nvPr>
            <p:ph idx="10"/>
          </p:nvPr>
        </p:nvSpPr>
        <p:spPr/>
        <p:txBody>
          <a:bodyPr/>
          <a:lstStyle/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</a:p>
          <a:p>
            <a:pPr>
              <a:buFont typeface="Wingdings" pitchFamily="2" charset="2"/>
              <a:buChar char="ü"/>
            </a:pPr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needs. </a:t>
            </a:r>
          </a:p>
          <a:p>
            <a:endParaRPr lang="en-US" altLang="ko-KR" dirty="0">
              <a:latin typeface="Arial" pitchFamily="34" charset="0"/>
              <a:cs typeface="Arial" pitchFamily="34" charset="0"/>
            </a:endParaRPr>
          </a:p>
          <a:p>
            <a:r>
              <a:rPr lang="en-US" altLang="ko-KR" dirty="0" smtClean="0"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dirty="0"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</a:t>
            </a:r>
            <a:r>
              <a:rPr lang="en-US" altLang="ko-KR" dirty="0" smtClean="0">
                <a:latin typeface="Arial" pitchFamily="34" charset="0"/>
                <a:cs typeface="Arial" pitchFamily="34" charset="0"/>
              </a:rPr>
              <a:t>.</a:t>
            </a:r>
            <a:endParaRPr lang="ko-KR" alt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967430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501</TotalTime>
  <Words>358</Words>
  <Application>Microsoft Office PowerPoint</Application>
  <PresentationFormat>On-screen Show (4:3)</PresentationFormat>
  <Paragraphs>23</Paragraphs>
  <Slides>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3</vt:i4>
      </vt:variant>
    </vt:vector>
  </HeadingPairs>
  <TitlesOfParts>
    <vt:vector size="5" baseType="lpstr">
      <vt:lpstr>Office Theme</vt:lpstr>
      <vt:lpstr>Custom Design</vt:lpstr>
      <vt:lpstr>PowerPoint Presentation</vt:lpstr>
      <vt:lpstr> Free PPT _ Click to add title</vt:lpstr>
      <vt:lpstr> Free PPT _ Click to add title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WIN7</cp:lastModifiedBy>
  <cp:revision>33</cp:revision>
  <dcterms:created xsi:type="dcterms:W3CDTF">2014-04-01T16:35:38Z</dcterms:created>
  <dcterms:modified xsi:type="dcterms:W3CDTF">2016-04-05T06:23:04Z</dcterms:modified>
</cp:coreProperties>
</file>