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76464" y="220486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76464" y="105273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740352" y="5445224"/>
            <a:ext cx="1110013" cy="27279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2016-04-25T00:23:22Z</dcterms:modified>
</cp:coreProperties>
</file>