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695" y="3861048"/>
            <a:ext cx="5442587" cy="216024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504056" y="5239139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4056" y="4087011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04056" y="6610508"/>
            <a:ext cx="86334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03764" y="302839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34</cp:revision>
  <dcterms:created xsi:type="dcterms:W3CDTF">2014-04-01T16:35:38Z</dcterms:created>
  <dcterms:modified xsi:type="dcterms:W3CDTF">2016-04-12T01:13:14Z</dcterms:modified>
</cp:coreProperties>
</file>