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256" r:id="rId3"/>
    <p:sldId id="257" r:id="rId4"/>
    <p:sldId id="259" r:id="rId5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DDEA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1733" y="-34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2416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4/4/2016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2918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4/4/2016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6884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4/4/2016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70350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4/4/2016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2374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4/4/2016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28572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>
            <a:off x="0" y="1124744"/>
            <a:ext cx="9144000" cy="5733256"/>
          </a:xfrm>
          <a:prstGeom prst="rect">
            <a:avLst/>
          </a:prstGeom>
          <a:solidFill>
            <a:schemeClr val="bg1">
              <a:alpha val="6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16778"/>
            <a:ext cx="9144000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Free PPT _ Click to add title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0"/>
          </p:nvPr>
        </p:nvSpPr>
        <p:spPr>
          <a:xfrm>
            <a:off x="467544" y="2276872"/>
            <a:ext cx="8229600" cy="3600400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9401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0"/>
            <a:ext cx="7524328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Free PPT _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2123728" y="1268760"/>
            <a:ext cx="6563072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2134072" y="1844824"/>
            <a:ext cx="6563072" cy="4147865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268185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4/4/2016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60869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4/4/2016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42866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4/4/2016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79332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4/4/2016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87904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4/4/2016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98114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4/4/2016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81198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373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DCCD61-643D-44A5-A450-3A42A50CBC1E}" type="datetimeFigureOut">
              <a:rPr lang="en-US" smtClean="0"/>
              <a:t>4/4/2016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6357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5" Type="http://schemas.openxmlformats.org/officeDocument/2006/relationships/hyperlink" Target="http://www.free-powerpoint-templates-design.com/free-powerpoint-templates-design" TargetMode="External"/><Relationship Id="rId4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4016993" y="4260212"/>
            <a:ext cx="1110013" cy="272795"/>
            <a:chOff x="3275856" y="1242391"/>
            <a:chExt cx="1656184" cy="407020"/>
          </a:xfrm>
        </p:grpSpPr>
        <p:sp>
          <p:nvSpPr>
            <p:cNvPr id="15" name="Rounded Rectangle 14"/>
            <p:cNvSpPr/>
            <p:nvPr/>
          </p:nvSpPr>
          <p:spPr>
            <a:xfrm>
              <a:off x="3275856" y="1242391"/>
              <a:ext cx="1656184" cy="407020"/>
            </a:xfrm>
            <a:prstGeom prst="roundRect">
              <a:avLst>
                <a:gd name="adj" fmla="val 50000"/>
              </a:avLst>
            </a:prstGeom>
            <a:solidFill>
              <a:schemeClr val="bg1">
                <a:alpha val="0"/>
              </a:schemeClr>
            </a:solidFill>
            <a:ln w="15875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pic>
          <p:nvPicPr>
            <p:cNvPr id="16" name="Picture 2" descr="E:\002-KIMS BUSINESS\007-01-ALLPPT.com\011-ALLPPT-LOGO\allppt-logo-e.pn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brightnessContrast bright="-100000"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16120" y="1319622"/>
              <a:ext cx="1187245" cy="24734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8" name="Group 7"/>
          <p:cNvGrpSpPr/>
          <p:nvPr/>
        </p:nvGrpSpPr>
        <p:grpSpPr>
          <a:xfrm>
            <a:off x="2431192" y="1227232"/>
            <a:ext cx="7335032" cy="6184801"/>
            <a:chOff x="2492152" y="1265950"/>
            <a:chExt cx="7335032" cy="6184801"/>
          </a:xfrm>
        </p:grpSpPr>
        <p:pic>
          <p:nvPicPr>
            <p:cNvPr id="1026" name="Picture 2" descr="E:\002-KIMS BUSINESS\007-02-ALLPPT-Contents\T-001-2016-04\0402\shadow01.png"/>
            <p:cNvPicPr>
              <a:picLocks noChangeAspect="1" noChangeArrowheads="1"/>
            </p:cNvPicPr>
            <p:nvPr/>
          </p:nvPicPr>
          <p:blipFill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4046" t="49116" b="1"/>
            <a:stretch/>
          </p:blipFill>
          <p:spPr bwMode="auto">
            <a:xfrm rot="21024839">
              <a:off x="3006499" y="2225462"/>
              <a:ext cx="6820685" cy="522528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" name="Oval 1"/>
            <p:cNvSpPr/>
            <p:nvPr/>
          </p:nvSpPr>
          <p:spPr>
            <a:xfrm>
              <a:off x="2492152" y="1265950"/>
              <a:ext cx="4297342" cy="4297342"/>
            </a:xfrm>
            <a:prstGeom prst="ellipse">
              <a:avLst/>
            </a:prstGeom>
            <a:solidFill>
              <a:srgbClr val="DDDEA2"/>
            </a:solidFill>
            <a:ln w="508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" name="Oval 2"/>
            <p:cNvSpPr/>
            <p:nvPr/>
          </p:nvSpPr>
          <p:spPr>
            <a:xfrm>
              <a:off x="2584166" y="1366348"/>
              <a:ext cx="4096546" cy="4096546"/>
            </a:xfrm>
            <a:prstGeom prst="ellipse">
              <a:avLst/>
            </a:prstGeom>
            <a:noFill/>
            <a:ln w="15875">
              <a:solidFill>
                <a:schemeClr val="tx1">
                  <a:lumMod val="50000"/>
                  <a:lumOff val="50000"/>
                </a:schemeClr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4" name="TextBox 3"/>
          <p:cNvSpPr txBox="1"/>
          <p:nvPr/>
        </p:nvSpPr>
        <p:spPr>
          <a:xfrm>
            <a:off x="2603759" y="3327232"/>
            <a:ext cx="3942937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2603759" y="2226636"/>
            <a:ext cx="3942937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</a:t>
            </a:r>
          </a:p>
          <a:p>
            <a:pPr algn="ctr"/>
            <a:r>
              <a:rPr lang="en-US" altLang="ko-KR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  <a:endParaRPr lang="en-US" altLang="ko-KR" sz="3200" b="1" dirty="0" smtClean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  <p:grpSp>
        <p:nvGrpSpPr>
          <p:cNvPr id="20" name="Group 19"/>
          <p:cNvGrpSpPr/>
          <p:nvPr/>
        </p:nvGrpSpPr>
        <p:grpSpPr>
          <a:xfrm>
            <a:off x="4034583" y="3909678"/>
            <a:ext cx="1062726" cy="261174"/>
            <a:chOff x="3275856" y="1242391"/>
            <a:chExt cx="1656184" cy="407020"/>
          </a:xfrm>
        </p:grpSpPr>
        <p:sp>
          <p:nvSpPr>
            <p:cNvPr id="21" name="Rounded Rectangle 20"/>
            <p:cNvSpPr/>
            <p:nvPr/>
          </p:nvSpPr>
          <p:spPr>
            <a:xfrm>
              <a:off x="3275856" y="1242391"/>
              <a:ext cx="1656184" cy="407020"/>
            </a:xfrm>
            <a:prstGeom prst="roundRect">
              <a:avLst>
                <a:gd name="adj" fmla="val 50000"/>
              </a:avLst>
            </a:prstGeom>
            <a:solidFill>
              <a:schemeClr val="bg1">
                <a:alpha val="0"/>
              </a:schemeClr>
            </a:solidFill>
            <a:ln w="15875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pic>
          <p:nvPicPr>
            <p:cNvPr id="22" name="Picture 2" descr="E:\002-KIMS BUSINESS\007-01-ALLPPT.com\011-ALLPPT-LOGO\allppt-logo-e.pn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brightnessContrast bright="-100000"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16120" y="1319622"/>
              <a:ext cx="1187245" cy="24734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7" name="TextBox 6">
            <a:hlinkClick r:id="rId5"/>
          </p:cNvPr>
          <p:cNvSpPr txBox="1"/>
          <p:nvPr/>
        </p:nvSpPr>
        <p:spPr>
          <a:xfrm>
            <a:off x="2603758" y="4342127"/>
            <a:ext cx="394293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</a:t>
            </a:r>
          </a:p>
          <a:p>
            <a:pPr algn="ctr"/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Free </a:t>
            </a:r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PowerPoint Templates, Diagrams and Charts</a:t>
            </a:r>
            <a:endParaRPr lang="ko-KR" altLang="en-US" sz="8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1221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 </a:t>
            </a:r>
            <a:r>
              <a:rPr lang="en-US" altLang="ko-KR" dirty="0"/>
              <a:t>Free PPT _ Click to add title</a:t>
            </a:r>
            <a:endParaRPr lang="ko-KR" alt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b="1" dirty="0"/>
              <a:t>Click to edit Master text </a:t>
            </a:r>
            <a:r>
              <a:rPr lang="en-US" altLang="ko-KR" b="1" dirty="0" smtClean="0"/>
              <a:t>styles </a:t>
            </a:r>
            <a:r>
              <a:rPr lang="en-US" b="1" dirty="0" smtClean="0"/>
              <a:t>- </a:t>
            </a:r>
            <a:r>
              <a:rPr lang="en-US" altLang="ko-KR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Standard (4:3)</a:t>
            </a:r>
            <a:endParaRPr lang="en-US" altLang="ko-KR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  <a:p>
            <a:endParaRPr lang="en-US" altLang="ko-KR" dirty="0" smtClean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17631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 </a:t>
            </a:r>
            <a:r>
              <a:rPr lang="en-US" altLang="ko-KR" dirty="0"/>
              <a:t>Free PPT _ Click to add title</a:t>
            </a:r>
            <a:endParaRPr lang="ko-KR" alt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b="1" dirty="0"/>
              <a:t>Click to edit Master text </a:t>
            </a:r>
            <a:r>
              <a:rPr lang="en-US" altLang="ko-KR" b="1" dirty="0" smtClean="0"/>
              <a:t>styles </a:t>
            </a:r>
            <a:r>
              <a:rPr lang="en-US" b="1" dirty="0" smtClean="0"/>
              <a:t>- </a:t>
            </a:r>
            <a:r>
              <a:rPr lang="en-US" altLang="ko-KR" b="1" dirty="0" smtClean="0">
                <a:latin typeface="Arial" pitchFamily="34" charset="0"/>
                <a:cs typeface="Arial" pitchFamily="34" charset="0"/>
              </a:rPr>
              <a:t>Standard </a:t>
            </a:r>
            <a:r>
              <a:rPr lang="en-US" altLang="ko-KR" b="1" dirty="0">
                <a:latin typeface="Arial" pitchFamily="34" charset="0"/>
                <a:cs typeface="Arial" pitchFamily="34" charset="0"/>
              </a:rPr>
              <a:t>(4:3</a:t>
            </a:r>
            <a:r>
              <a:rPr lang="en-US" altLang="ko-KR" b="1" dirty="0" smtClean="0">
                <a:latin typeface="Arial" pitchFamily="34" charset="0"/>
                <a:cs typeface="Arial" pitchFamily="34" charset="0"/>
              </a:rPr>
              <a:t>)</a:t>
            </a:r>
            <a:endParaRPr lang="en-US" altLang="ko-KR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Content Placeholder 12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needs. 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 smtClean="0"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dirty="0"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96743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513</TotalTime>
  <Words>357</Words>
  <Application>Microsoft Office PowerPoint</Application>
  <PresentationFormat>On-screen Show (4:3)</PresentationFormat>
  <Paragraphs>24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Office Theme</vt:lpstr>
      <vt:lpstr>Custom Design</vt:lpstr>
      <vt:lpstr>PowerPoint Presentation</vt:lpstr>
      <vt:lpstr> Free PPT _ Click to add title</vt:lpstr>
      <vt:lpstr> Free PPT _ Click to add title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35</cp:revision>
  <dcterms:created xsi:type="dcterms:W3CDTF">2014-04-01T16:35:38Z</dcterms:created>
  <dcterms:modified xsi:type="dcterms:W3CDTF">2016-04-04T06:15:08Z</dcterms:modified>
</cp:coreProperties>
</file>