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376336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278777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39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956376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4011176" y="2924170"/>
            <a:ext cx="144016" cy="12241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2016-04-18T04:44:58Z</dcterms:modified>
</cp:coreProperties>
</file>