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24536" y="478631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24536" y="363418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52320" y="476672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4427984" y="3736012"/>
            <a:ext cx="144016" cy="145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2016-04-18T04:42:49Z</dcterms:modified>
</cp:coreProperties>
</file>