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89447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-1" y="4653136"/>
            <a:ext cx="9144000" cy="188019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9000">
                <a:schemeClr val="bg1">
                  <a:alpha val="65000"/>
                </a:schemeClr>
              </a:gs>
              <a:gs pos="76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54529" y="5930696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54529" y="4778568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54528" y="6597932"/>
            <a:ext cx="85894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740352" y="260648"/>
            <a:ext cx="1110013" cy="272795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31</cp:revision>
  <dcterms:created xsi:type="dcterms:W3CDTF">2014-04-01T16:35:38Z</dcterms:created>
  <dcterms:modified xsi:type="dcterms:W3CDTF">2016-02-16T06:37:17Z</dcterms:modified>
</cp:coreProperties>
</file>