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 rot="10800000">
            <a:off x="29615" y="4077072"/>
            <a:ext cx="9144000" cy="208823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9000">
                <a:schemeClr val="bg1">
                  <a:alpha val="65000"/>
                </a:schemeClr>
              </a:gs>
              <a:gs pos="76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95936" y="543792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28579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673947" y="332656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31</cp:revision>
  <dcterms:created xsi:type="dcterms:W3CDTF">2014-04-01T16:35:38Z</dcterms:created>
  <dcterms:modified xsi:type="dcterms:W3CDTF">2016-02-16T07:05:17Z</dcterms:modified>
</cp:coreProperties>
</file>