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124308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26749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40352" y="4515966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2014-04-01T16:27:38Z</dcterms:created>
  <dcterms:modified xsi:type="dcterms:W3CDTF">2016-03-28T00:53:00Z</dcterms:modified>
</cp:coreProperties>
</file>