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3/25/2016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44453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884569" y="1143588"/>
            <a:ext cx="899391" cy="221033"/>
            <a:chOff x="3275856" y="1242391"/>
            <a:chExt cx="1656184" cy="407020"/>
          </a:xfrm>
        </p:grpSpPr>
        <p:sp>
          <p:nvSpPr>
            <p:cNvPr id="18" name="Rounded Rectangle 17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9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Rectangle 19"/>
          <p:cNvSpPr/>
          <p:nvPr/>
        </p:nvSpPr>
        <p:spPr>
          <a:xfrm>
            <a:off x="-9939" y="1594084"/>
            <a:ext cx="3861859" cy="540963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28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9939" y="2246811"/>
            <a:ext cx="3861860" cy="540963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PPT TEMPLATE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9939" y="2894883"/>
            <a:ext cx="3861860" cy="540963"/>
          </a:xfrm>
          <a:prstGeom prst="rect">
            <a:avLst/>
          </a:prstGeom>
          <a:solidFill>
            <a:schemeClr val="accent6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THE 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YOUR PRESENTATION HERE    </a:t>
            </a:r>
            <a:endParaRPr lang="en-US" altLang="ko-KR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2016-03-25T05:01:49Z</dcterms:modified>
</cp:coreProperties>
</file>