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573325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67844" y="1561447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-9939" y="2060848"/>
            <a:ext cx="3861859" cy="648072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9939" y="2801178"/>
            <a:ext cx="3861860" cy="648072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PPT TEMPLATE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9939" y="3540764"/>
            <a:ext cx="3861860" cy="648072"/>
          </a:xfrm>
          <a:prstGeom prst="rect">
            <a:avLst/>
          </a:prstGeom>
          <a:solidFill>
            <a:schemeClr val="accent6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YOUR PRESENTATION HERE    </a:t>
            </a:r>
            <a:endParaRPr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2016-03-25T04:59:25Z</dcterms:modified>
</cp:coreProperties>
</file>