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5817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016993" y="6182976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61705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504098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32</cp:revision>
  <dcterms:created xsi:type="dcterms:W3CDTF">2014-04-01T16:35:38Z</dcterms:created>
  <dcterms:modified xsi:type="dcterms:W3CDTF">2016-02-16T07:09:57Z</dcterms:modified>
</cp:coreProperties>
</file>