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256" r:id="rId3"/>
    <p:sldId id="257" r:id="rId4"/>
    <p:sldId id="259" r:id="rId5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-1541" y="-8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2416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3/22/2016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2918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3/22/2016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6884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3/22/2016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70350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3/22/2016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2374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3/22/2016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28572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7504" y="16778"/>
            <a:ext cx="9036496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Free PPT _ Click to add title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1216" y="1340768"/>
            <a:ext cx="8085584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0"/>
          </p:nvPr>
        </p:nvSpPr>
        <p:spPr>
          <a:xfrm>
            <a:off x="611560" y="2017439"/>
            <a:ext cx="8085584" cy="3600400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9401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403648" y="0"/>
            <a:ext cx="7740352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Free PPT _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930779" y="1268760"/>
            <a:ext cx="6751499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1941123" y="1844824"/>
            <a:ext cx="6751499" cy="4147865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268185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3/22/2016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60869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3/22/2016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42866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3/22/2016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79332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3/22/2016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87904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3/22/2016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98114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3/22/2016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81198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373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DCCD61-643D-44A5-A450-3A42A50CBC1E}" type="datetimeFigureOut">
              <a:rPr lang="en-US" smtClean="0"/>
              <a:t>3/22/2016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6357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56078" y="1556792"/>
            <a:ext cx="478802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456078" y="404664"/>
            <a:ext cx="4788024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3600" b="1" dirty="0" smtClean="0">
                <a:solidFill>
                  <a:schemeClr val="tx2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r>
              <a:rPr lang="en-US" altLang="ko-KR" sz="3600" b="1" dirty="0" smtClean="0">
                <a:solidFill>
                  <a:schemeClr val="tx2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456078" y="6294083"/>
            <a:ext cx="274777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 </a:t>
            </a:r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_</a:t>
            </a:r>
          </a:p>
          <a:p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Free </a:t>
            </a:r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PowerPoint Templates, Diagrams and Charts</a:t>
            </a:r>
            <a:endParaRPr lang="ko-KR" altLang="en-US" sz="8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4" name="Group 13"/>
          <p:cNvGrpSpPr/>
          <p:nvPr/>
        </p:nvGrpSpPr>
        <p:grpSpPr>
          <a:xfrm>
            <a:off x="509659" y="5949280"/>
            <a:ext cx="1110013" cy="272795"/>
            <a:chOff x="3275856" y="1242391"/>
            <a:chExt cx="1656184" cy="407020"/>
          </a:xfrm>
        </p:grpSpPr>
        <p:sp>
          <p:nvSpPr>
            <p:cNvPr id="15" name="Rounded Rectangle 14"/>
            <p:cNvSpPr/>
            <p:nvPr/>
          </p:nvSpPr>
          <p:spPr>
            <a:xfrm>
              <a:off x="3275856" y="1242391"/>
              <a:ext cx="1656184" cy="407020"/>
            </a:xfrm>
            <a:prstGeom prst="roundRect">
              <a:avLst>
                <a:gd name="adj" fmla="val 50000"/>
              </a:avLst>
            </a:prstGeom>
            <a:solidFill>
              <a:schemeClr val="bg1">
                <a:alpha val="0"/>
              </a:schemeClr>
            </a:solidFill>
            <a:ln w="15875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pic>
          <p:nvPicPr>
            <p:cNvPr id="16" name="Picture 2" descr="E:\002-KIMS BUSINESS\007-01-ALLPPT.com\011-ALLPPT-LOGO\allppt-logo-e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rightnessContrast bright="-100000"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16120" y="1319622"/>
              <a:ext cx="1187245" cy="24734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1941221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 </a:t>
            </a:r>
            <a:r>
              <a:rPr lang="en-US" altLang="ko-KR" dirty="0"/>
              <a:t>Free PPT _ Click to add title</a:t>
            </a:r>
            <a:endParaRPr lang="ko-KR" alt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b="1" dirty="0"/>
              <a:t>Click to edit Master text </a:t>
            </a:r>
            <a:r>
              <a:rPr lang="en-US" altLang="ko-KR" b="1" dirty="0" smtClean="0"/>
              <a:t>styles </a:t>
            </a:r>
            <a:r>
              <a:rPr lang="en-US" b="1" dirty="0" smtClean="0"/>
              <a:t>- </a:t>
            </a:r>
            <a:r>
              <a:rPr lang="en-US" altLang="ko-KR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Standard (4:3)</a:t>
            </a:r>
            <a:endParaRPr lang="en-US" altLang="ko-KR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  <a:p>
            <a:endParaRPr lang="en-US" altLang="ko-KR" dirty="0" smtClean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17631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 </a:t>
            </a:r>
            <a:r>
              <a:rPr lang="en-US" altLang="ko-KR" dirty="0"/>
              <a:t>Free PPT _ Click to add title</a:t>
            </a:r>
            <a:endParaRPr lang="ko-KR" alt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b="1" dirty="0"/>
              <a:t>Click to edit Master text </a:t>
            </a:r>
            <a:r>
              <a:rPr lang="en-US" altLang="ko-KR" b="1" dirty="0" smtClean="0"/>
              <a:t>styles </a:t>
            </a:r>
            <a:r>
              <a:rPr lang="en-US" b="1" dirty="0" smtClean="0"/>
              <a:t>- </a:t>
            </a:r>
            <a:r>
              <a:rPr lang="en-US" altLang="ko-KR" b="1" dirty="0" smtClean="0">
                <a:latin typeface="Arial" pitchFamily="34" charset="0"/>
                <a:cs typeface="Arial" pitchFamily="34" charset="0"/>
              </a:rPr>
              <a:t>Standard </a:t>
            </a:r>
            <a:r>
              <a:rPr lang="en-US" altLang="ko-KR" b="1" dirty="0">
                <a:latin typeface="Arial" pitchFamily="34" charset="0"/>
                <a:cs typeface="Arial" pitchFamily="34" charset="0"/>
              </a:rPr>
              <a:t>(4:3</a:t>
            </a:r>
            <a:r>
              <a:rPr lang="en-US" altLang="ko-KR" b="1" dirty="0" smtClean="0">
                <a:latin typeface="Arial" pitchFamily="34" charset="0"/>
                <a:cs typeface="Arial" pitchFamily="34" charset="0"/>
              </a:rPr>
              <a:t>)</a:t>
            </a:r>
            <a:endParaRPr lang="en-US" altLang="ko-KR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Content Placeholder 12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needs. 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 smtClean="0"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dirty="0"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96743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501</TotalTime>
  <Words>358</Words>
  <Application>Microsoft Office PowerPoint</Application>
  <PresentationFormat>On-screen Show (4:3)</PresentationFormat>
  <Paragraphs>24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Office Theme</vt:lpstr>
      <vt:lpstr>Custom Design</vt:lpstr>
      <vt:lpstr>PowerPoint Presentation</vt:lpstr>
      <vt:lpstr> Free PPT _ Click to add title</vt:lpstr>
      <vt:lpstr> Free PPT _ Click to add title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33</cp:revision>
  <dcterms:created xsi:type="dcterms:W3CDTF">2014-04-01T16:35:38Z</dcterms:created>
  <dcterms:modified xsi:type="dcterms:W3CDTF">2016-03-21T23:48:16Z</dcterms:modified>
</cp:coreProperties>
</file>