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8194" y="5851271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28194" y="4699143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28194" y="6597932"/>
            <a:ext cx="86158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740352" y="260648"/>
            <a:ext cx="1110013" cy="272795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31</cp:revision>
  <dcterms:created xsi:type="dcterms:W3CDTF">2014-04-01T16:35:38Z</dcterms:created>
  <dcterms:modified xsi:type="dcterms:W3CDTF">2016-02-16T06:41:15Z</dcterms:modified>
</cp:coreProperties>
</file>