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6" y="587727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472514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677830" y="275885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2016-03-28T00:33:47Z</dcterms:modified>
</cp:coreProperties>
</file>