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6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83568" y="0"/>
            <a:ext cx="3744416" cy="5143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619672" cy="5143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4123407"/>
            <a:ext cx="36724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5" y="3147814"/>
            <a:ext cx="367240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755576" y="4844068"/>
            <a:ext cx="36724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82327" y="339502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2014-04-01T16:27:38Z</dcterms:created>
  <dcterms:modified xsi:type="dcterms:W3CDTF">2016-03-28T05:06:53Z</dcterms:modified>
</cp:coreProperties>
</file>