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115616" y="0"/>
            <a:ext cx="381642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61967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5847655"/>
            <a:ext cx="36724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87624" y="4815442"/>
            <a:ext cx="36724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187624" y="6525344"/>
            <a:ext cx="3672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715633" y="40466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2016-03-28T05:07:04Z</dcterms:modified>
</cp:coreProperties>
</file>