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21" y="-77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3854185" cy="5143500"/>
          </a:xfrm>
          <a:prstGeom prst="rect">
            <a:avLst/>
          </a:prstGeom>
          <a:solidFill>
            <a:schemeClr val="tx1">
              <a:lumMod val="75000"/>
              <a:lumOff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7884368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TextBox 17"/>
          <p:cNvSpPr txBox="1"/>
          <p:nvPr/>
        </p:nvSpPr>
        <p:spPr>
          <a:xfrm>
            <a:off x="191886" y="4403888"/>
            <a:ext cx="360266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"/>
          <p:cNvSpPr txBox="1">
            <a:spLocks noChangeArrowheads="1"/>
          </p:cNvSpPr>
          <p:nvPr/>
        </p:nvSpPr>
        <p:spPr bwMode="auto">
          <a:xfrm>
            <a:off x="191886" y="3325738"/>
            <a:ext cx="360266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20" name="TextBox 19">
            <a:hlinkClick r:id="rId4"/>
          </p:cNvPr>
          <p:cNvSpPr txBox="1"/>
          <p:nvPr/>
        </p:nvSpPr>
        <p:spPr>
          <a:xfrm>
            <a:off x="191886" y="4876006"/>
            <a:ext cx="35880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2014-04-01T16:27:38Z</dcterms:created>
  <dcterms:modified xsi:type="dcterms:W3CDTF">2016-03-28T00:49:12Z</dcterms:modified>
</cp:coreProperties>
</file>