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3854185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1886" y="6050791"/>
            <a:ext cx="360266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91886" y="5010741"/>
            <a:ext cx="360266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91886" y="117211"/>
            <a:ext cx="3588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12360" y="22493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2016-03-28T00:41:02Z</dcterms:modified>
</cp:coreProperties>
</file>