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107504" y="4844068"/>
            <a:ext cx="90364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11960" y="2597994"/>
            <a:ext cx="417646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"/>
          <p:cNvSpPr txBox="1">
            <a:spLocks noChangeArrowheads="1"/>
          </p:cNvSpPr>
          <p:nvPr/>
        </p:nvSpPr>
        <p:spPr bwMode="auto">
          <a:xfrm>
            <a:off x="4211960" y="1619995"/>
            <a:ext cx="417646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5830018" y="3420195"/>
            <a:ext cx="942694" cy="231675"/>
            <a:chOff x="3275856" y="1242391"/>
            <a:chExt cx="1656184" cy="407020"/>
          </a:xfrm>
        </p:grpSpPr>
        <p:sp>
          <p:nvSpPr>
            <p:cNvPr id="20" name="Rounded Rectangle 19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1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2" name="Group 21"/>
          <p:cNvGrpSpPr/>
          <p:nvPr/>
        </p:nvGrpSpPr>
        <p:grpSpPr>
          <a:xfrm>
            <a:off x="5331853" y="3127121"/>
            <a:ext cx="1936678" cy="110958"/>
            <a:chOff x="3707904" y="4548331"/>
            <a:chExt cx="2732064" cy="156528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3707904" y="4629002"/>
              <a:ext cx="1152128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/>
          </p:nvGrpSpPr>
          <p:grpSpPr>
            <a:xfrm>
              <a:off x="5000271" y="4548331"/>
              <a:ext cx="147329" cy="156528"/>
              <a:chOff x="4427984" y="4361976"/>
              <a:chExt cx="147329" cy="156528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4427984" y="4361976"/>
                <a:ext cx="144016" cy="144016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 rot="2700000">
                <a:off x="4431297" y="4374488"/>
                <a:ext cx="144016" cy="144016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cxnSp>
          <p:nvCxnSpPr>
            <p:cNvPr id="25" name="Straight Connector 24"/>
            <p:cNvCxnSpPr/>
            <p:nvPr/>
          </p:nvCxnSpPr>
          <p:spPr>
            <a:xfrm>
              <a:off x="5287840" y="4620339"/>
              <a:ext cx="1152128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2016-03-29T05:54:23Z</dcterms:modified>
</cp:coreProperties>
</file>