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41981" y="3563077"/>
            <a:ext cx="43924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41981" y="2338941"/>
            <a:ext cx="43924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5483218" y="4497644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6" name="Group 25"/>
          <p:cNvGrpSpPr/>
          <p:nvPr/>
        </p:nvGrpSpPr>
        <p:grpSpPr>
          <a:xfrm>
            <a:off x="4672192" y="4119794"/>
            <a:ext cx="2732064" cy="156528"/>
            <a:chOff x="3707904" y="4548331"/>
            <a:chExt cx="2732064" cy="156528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3707904" y="4629002"/>
              <a:ext cx="1152128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/>
          </p:nvGrpSpPr>
          <p:grpSpPr>
            <a:xfrm>
              <a:off x="5000271" y="4548331"/>
              <a:ext cx="147329" cy="156528"/>
              <a:chOff x="4427984" y="4361976"/>
              <a:chExt cx="147329" cy="156528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4427984" y="4361976"/>
                <a:ext cx="144016" cy="144016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 rot="2700000">
                <a:off x="4431297" y="4374488"/>
                <a:ext cx="144016" cy="144016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cxnSp>
          <p:nvCxnSpPr>
            <p:cNvPr id="25" name="Straight Connector 24"/>
            <p:cNvCxnSpPr/>
            <p:nvPr/>
          </p:nvCxnSpPr>
          <p:spPr>
            <a:xfrm>
              <a:off x="5287840" y="4620339"/>
              <a:ext cx="1152128" cy="0"/>
            </a:xfrm>
            <a:prstGeom prst="line">
              <a:avLst/>
            </a:prstGeom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2016-03-29T05:51:49Z</dcterms:modified>
</cp:coreProperties>
</file>