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69" y="-12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987574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664245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1913" y="1531119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71912" y="555526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395536" y="4948594"/>
            <a:ext cx="87484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457064" y="4564372"/>
            <a:ext cx="937514" cy="230402"/>
            <a:chOff x="3275856" y="1242391"/>
            <a:chExt cx="1656184" cy="407020"/>
          </a:xfrm>
        </p:grpSpPr>
        <p:sp>
          <p:nvSpPr>
            <p:cNvPr id="12" name="Rounded Rectangle 11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0"/>
              </a:schemeClr>
            </a:solidFill>
            <a:ln w="158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3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10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/>
              <a:t>Click to edit text styles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- Widescreen(16:9)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altLang="ko-KR" dirty="0"/>
              <a:t>Free PPT _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</a:t>
            </a:r>
            <a:r>
              <a:rPr lang="en-US" altLang="ko-KR" b="1" dirty="0" smtClean="0"/>
              <a:t>edit text styles </a:t>
            </a:r>
            <a:r>
              <a:rPr lang="en-US" b="1" dirty="0" smtClean="0"/>
              <a:t>- </a:t>
            </a:r>
            <a:r>
              <a:rPr lang="en-US" b="1" dirty="0"/>
              <a:t>Widescreen(16:9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</TotalTime>
  <Words>290</Words>
  <Application>Microsoft Office PowerPoint</Application>
  <PresentationFormat>On-screen Show (16:9)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28</cp:revision>
  <dcterms:created xsi:type="dcterms:W3CDTF">2014-04-01T16:27:38Z</dcterms:created>
  <dcterms:modified xsi:type="dcterms:W3CDTF">2016-03-28T00:31:05Z</dcterms:modified>
</cp:coreProperties>
</file>