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017439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6064" y="170080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76064" y="548680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67544" y="6627749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76064" y="6093296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2016-03-28T00:28:26Z</dcterms:modified>
</cp:coreProperties>
</file>