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-9939" y="-19878"/>
            <a:ext cx="5068956" cy="5993295"/>
          </a:xfrm>
          <a:custGeom>
            <a:avLst/>
            <a:gdLst>
              <a:gd name="connsiteX0" fmla="*/ 9939 w 6728791"/>
              <a:gd name="connsiteY0" fmla="*/ 1798982 h 5277678"/>
              <a:gd name="connsiteX1" fmla="*/ 0 w 6728791"/>
              <a:gd name="connsiteY1" fmla="*/ 9939 h 5277678"/>
              <a:gd name="connsiteX2" fmla="*/ 3727174 w 6728791"/>
              <a:gd name="connsiteY2" fmla="*/ 0 h 5277678"/>
              <a:gd name="connsiteX3" fmla="*/ 6728791 w 6728791"/>
              <a:gd name="connsiteY3" fmla="*/ 5277678 h 5277678"/>
              <a:gd name="connsiteX4" fmla="*/ 9939 w 6728791"/>
              <a:gd name="connsiteY4" fmla="*/ 1798982 h 5277678"/>
              <a:gd name="connsiteX0" fmla="*/ 9939 w 5068956"/>
              <a:gd name="connsiteY0" fmla="*/ 1798982 h 5993295"/>
              <a:gd name="connsiteX1" fmla="*/ 0 w 5068956"/>
              <a:gd name="connsiteY1" fmla="*/ 9939 h 5993295"/>
              <a:gd name="connsiteX2" fmla="*/ 3727174 w 5068956"/>
              <a:gd name="connsiteY2" fmla="*/ 0 h 5993295"/>
              <a:gd name="connsiteX3" fmla="*/ 5068956 w 5068956"/>
              <a:gd name="connsiteY3" fmla="*/ 5993295 h 5993295"/>
              <a:gd name="connsiteX4" fmla="*/ 9939 w 5068956"/>
              <a:gd name="connsiteY4" fmla="*/ 1798982 h 5993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68956" h="5993295">
                <a:moveTo>
                  <a:pt x="9939" y="1798982"/>
                </a:moveTo>
                <a:lnTo>
                  <a:pt x="0" y="9939"/>
                </a:lnTo>
                <a:lnTo>
                  <a:pt x="3727174" y="0"/>
                </a:lnTo>
                <a:lnTo>
                  <a:pt x="5068956" y="5993295"/>
                </a:lnTo>
                <a:lnTo>
                  <a:pt x="9939" y="1798982"/>
                </a:lnTo>
                <a:close/>
              </a:path>
            </a:pathLst>
          </a:custGeom>
          <a:gradFill>
            <a:gsLst>
              <a:gs pos="0">
                <a:schemeClr val="bg1">
                  <a:alpha val="88000"/>
                </a:schemeClr>
              </a:gs>
              <a:gs pos="100000">
                <a:schemeClr val="bg1">
                  <a:alpha val="52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51520" y="1341929"/>
            <a:ext cx="38164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1520" y="314139"/>
            <a:ext cx="38164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251520" y="6597932"/>
            <a:ext cx="88924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72683" y="6106405"/>
            <a:ext cx="1178254" cy="289566"/>
            <a:chOff x="3275856" y="1242391"/>
            <a:chExt cx="1656184" cy="407020"/>
          </a:xfrm>
        </p:grpSpPr>
        <p:sp>
          <p:nvSpPr>
            <p:cNvPr id="22" name="Rounded Rectangle 2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2016-03-28T00:59:28Z</dcterms:modified>
</cp:coreProperties>
</file>