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1" y="131509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33950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40352" y="448850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2016-03-29T06:01:35Z</dcterms:modified>
</cp:coreProperties>
</file>